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8" r:id="rId5"/>
    <p:sldId id="268" r:id="rId6"/>
    <p:sldId id="263" r:id="rId7"/>
    <p:sldId id="264" r:id="rId8"/>
    <p:sldId id="266" r:id="rId9"/>
    <p:sldId id="267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A7C"/>
    <a:srgbClr val="FFD966"/>
    <a:srgbClr val="DF78E2"/>
    <a:srgbClr val="EAA6EC"/>
    <a:srgbClr val="9900CC"/>
    <a:srgbClr val="BC2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5F6E3-19B2-4451-BFDE-B286B18EC472}" v="101" dt="2020-10-26T17:51:18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>
      <p:cViewPr>
        <p:scale>
          <a:sx n="66" d="100"/>
          <a:sy n="66" d="100"/>
        </p:scale>
        <p:origin x="90" y="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5FA-0A43-47B1-BAFB-A7E97E54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2B02-FF00-4DDB-8A53-6D09F3A7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6BCBA-D316-458E-8305-94C15238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6D72-BB87-4A50-8514-0C7BCFD2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D9EED-BA85-4932-BDFB-FE56A42E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1AD9-8130-4D3E-AC0B-E62C9586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EC074-C59D-4350-BC55-A2DC4EABE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EF42-2AB4-4408-A494-67D4D0D3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5B12-AFCA-4643-BAD0-07CA8923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13CED-76AC-47DD-997A-DE0C0306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7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4028E-7993-4D33-A619-80BE006D7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D9366-BEA4-496A-9276-D313E65A1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FD6C-D96C-46A8-A5D8-1E53E867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EDA27-2894-4E1C-9FCC-9F398A5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9A62-1FB6-400C-8285-CF996495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1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0619-0E65-44F4-925D-5E041501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4F01-6866-4201-B1FA-82AC5B16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470B1-685F-48BC-A2E5-C267B8AE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1CFF-AC68-41ED-9597-A00490C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E2022-B585-4D5F-9DDC-B90EFF63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2D55-C6C8-4B76-B6B1-D086D7C1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DB23D-A0AF-4746-AAB0-72401CE18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0D00D-AF85-438C-B2FD-8F691E77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3648-AB32-4791-B459-D7969995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F80DD-A9C6-4628-9C8E-80C529F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EFC7-9BBB-442B-88AB-C36EA7E2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B9756-7503-4523-BF9E-468270CD1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33D65-3435-46BB-BFE6-8DA279DE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D0040-C110-4F05-AA8C-02A1281B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F10C6-50AA-426E-B0BB-278311A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BD85C-0AA6-4839-AA67-B2D05F5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0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3873-AD4E-482A-83C4-EEDD4EAB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F2B43-368A-4B55-AF14-D6462F79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0BC17-57EF-440F-A69F-26B95CA7C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BEC07-3F40-4FDF-B4A8-B2E5CA77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15E11-FEDC-43DD-AABE-90BA175B2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31D73-D313-4116-A779-EE85C5B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AF806-5DC6-4340-9179-2577FB04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6103A-75EF-48A4-94FF-B86FF1EC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C161-A057-4651-BC64-1A87574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36459-1C01-4008-BE61-60C57D74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5A8CD-996C-4CBD-88C9-E378E66E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563E7-6820-44D0-8F3F-534048C1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5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9F083-029C-456D-8469-7C72239D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29B7D-2AA7-4D2D-A8EC-4F049D1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CD05E-CD88-4C3C-A06C-9FA5E4FE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8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CE37-7A54-439F-BAEF-1A4713E9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B96F-E88E-4721-8CF6-E19961157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BCD34-AFCA-4E62-AAC2-EDFE2460E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C665F-D08B-497F-BE51-FED5700E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18FAD-00D2-4815-B599-D1D0C3B2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9E25-45F4-4712-AF28-ECA5502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AE6C-E991-469D-BEFB-02D7EEE1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3A4BD6-BCD1-4FE8-9B7A-B784ADAA6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3CEF5-2E04-49DE-AE95-7544B2367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628CA-6BF3-407C-95C5-9EC64988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FBE15-1C5E-4604-B3F0-6F77B26B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EDA1D-9E01-428F-82A8-519536D7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97BF4-39C6-41BA-9319-8C6E648C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F8A92-C1FD-47D6-8F6F-B9EF91A44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9BDB-1CCD-420E-ACC5-173E8D25F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DAC03-BC49-431F-A441-FF6C65C57D3F}" type="datetimeFigureOut">
              <a:rPr lang="en-US" smtClean="0"/>
              <a:t>11/17/2020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0904-3D7C-4E34-9FCE-A23A80685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FAA65-0555-4262-8F39-0DB811FC5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0.png"/><Relationship Id="rId7" Type="http://schemas.openxmlformats.org/officeDocument/2006/relationships/image" Target="../media/image46.png"/><Relationship Id="rId12" Type="http://schemas.openxmlformats.org/officeDocument/2006/relationships/image" Target="../media/image55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3.svg"/><Relationship Id="rId11" Type="http://schemas.openxmlformats.org/officeDocument/2006/relationships/image" Target="../media/image54.png"/><Relationship Id="rId5" Type="http://schemas.openxmlformats.org/officeDocument/2006/relationships/image" Target="../media/image52.png"/><Relationship Id="rId10" Type="http://schemas.openxmlformats.org/officeDocument/2006/relationships/image" Target="../media/image43.svg"/><Relationship Id="rId4" Type="http://schemas.openxmlformats.org/officeDocument/2006/relationships/image" Target="../media/image51.sv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57.svg"/><Relationship Id="rId7" Type="http://schemas.openxmlformats.org/officeDocument/2006/relationships/image" Target="../media/image3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Relationship Id="rId9" Type="http://schemas.openxmlformats.org/officeDocument/2006/relationships/image" Target="../media/image3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58.png"/><Relationship Id="rId7" Type="http://schemas.openxmlformats.org/officeDocument/2006/relationships/image" Target="../media/image3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10" Type="http://schemas.openxmlformats.org/officeDocument/2006/relationships/image" Target="../media/image39.svg"/><Relationship Id="rId4" Type="http://schemas.openxmlformats.org/officeDocument/2006/relationships/image" Target="../media/image59.sv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sv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7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6.png"/><Relationship Id="rId7" Type="http://schemas.openxmlformats.org/officeDocument/2006/relationships/image" Target="../media/image34.png"/><Relationship Id="rId12" Type="http://schemas.openxmlformats.org/officeDocument/2006/relationships/image" Target="../media/image41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9.svg"/><Relationship Id="rId11" Type="http://schemas.openxmlformats.org/officeDocument/2006/relationships/image" Target="../media/image40.png"/><Relationship Id="rId5" Type="http://schemas.openxmlformats.org/officeDocument/2006/relationships/image" Target="../media/image38.png"/><Relationship Id="rId10" Type="http://schemas.openxmlformats.org/officeDocument/2006/relationships/image" Target="../media/image29.svg"/><Relationship Id="rId4" Type="http://schemas.openxmlformats.org/officeDocument/2006/relationships/image" Target="../media/image37.sv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Relationship Id="rId9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380E-046F-4FC5-82D4-3326CC183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31205-0768-46CE-94A8-652FAC125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4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78CC11-84F3-4139-8CB3-BA464722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799" y="4963717"/>
            <a:ext cx="3285267" cy="151410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E286B88-00DF-44F3-B149-9FB5E4C1C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161" y="1587725"/>
            <a:ext cx="3285267" cy="15141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65EF77E-6CEB-489E-A3AC-2885DFF20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7665" y="594609"/>
            <a:ext cx="2749790" cy="59664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7E97B1B-BE12-45CA-A800-F3DC3C1B3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9199" y="638418"/>
            <a:ext cx="2749790" cy="5966439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858000" y="775339"/>
            <a:ext cx="1842082" cy="834737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View Assessment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934200" y="5879602"/>
            <a:ext cx="1705477" cy="706316"/>
          </a:xfrm>
          <a:prstGeom prst="wedgeEllipseCallout">
            <a:avLst>
              <a:gd name="adj1" fmla="val 72046"/>
              <a:gd name="adj2" fmla="val -76174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Add New Assessment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C729B3EC-75A6-4790-AB26-4F6E3D5F5628}"/>
              </a:ext>
            </a:extLst>
          </p:cNvPr>
          <p:cNvSpPr/>
          <p:nvPr/>
        </p:nvSpPr>
        <p:spPr>
          <a:xfrm>
            <a:off x="6896100" y="1716231"/>
            <a:ext cx="1705477" cy="834737"/>
          </a:xfrm>
          <a:prstGeom prst="wedgeEllipseCallout">
            <a:avLst>
              <a:gd name="adj1" fmla="val 158483"/>
              <a:gd name="adj2" fmla="val 39514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934200" y="4880263"/>
            <a:ext cx="1705477" cy="834737"/>
          </a:xfrm>
          <a:prstGeom prst="wedgeEllipseCallout">
            <a:avLst>
              <a:gd name="adj1" fmla="val -67364"/>
              <a:gd name="adj2" fmla="val 2527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Delete Course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934200" y="2746663"/>
            <a:ext cx="1705477" cy="834737"/>
          </a:xfrm>
          <a:prstGeom prst="wedgeEllipseCallout">
            <a:avLst>
              <a:gd name="adj1" fmla="val -124488"/>
              <a:gd name="adj2" fmla="val 274947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Share Course Info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05200" y="2133600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198715" y="786516"/>
            <a:ext cx="3591689" cy="535531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Course 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550125">
            <a:off x="288150" y="2107519"/>
            <a:ext cx="3445623" cy="461665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Assessment </a:t>
            </a: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550125">
            <a:off x="245983" y="5197419"/>
            <a:ext cx="3320461" cy="461665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Assessment 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934200" y="3813463"/>
            <a:ext cx="1705477" cy="834737"/>
          </a:xfrm>
          <a:prstGeom prst="wedgeEllipseCallout">
            <a:avLst>
              <a:gd name="adj1" fmla="val 100313"/>
              <a:gd name="adj2" fmla="val 144298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Add Course Alert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AA546A-97B8-4414-87C5-DDADF4F1A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8463" y="3286498"/>
            <a:ext cx="3285267" cy="151410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BC2992-EFB6-4E1E-83E0-3055C74215ED}"/>
              </a:ext>
            </a:extLst>
          </p:cNvPr>
          <p:cNvSpPr/>
          <p:nvPr/>
        </p:nvSpPr>
        <p:spPr>
          <a:xfrm rot="10800000">
            <a:off x="3276599" y="5334000"/>
            <a:ext cx="110184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E3C7075-72C8-4EC4-95D0-C0730D73282F}"/>
              </a:ext>
            </a:extLst>
          </p:cNvPr>
          <p:cNvSpPr/>
          <p:nvPr/>
        </p:nvSpPr>
        <p:spPr>
          <a:xfrm rot="12976097">
            <a:off x="3312354" y="4609946"/>
            <a:ext cx="177306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968C7D-353A-46CE-B0AE-C5F5E9EEAE9B}"/>
              </a:ext>
            </a:extLst>
          </p:cNvPr>
          <p:cNvSpPr/>
          <p:nvPr/>
        </p:nvSpPr>
        <p:spPr>
          <a:xfrm rot="20550125">
            <a:off x="766225" y="3623697"/>
            <a:ext cx="2349746" cy="83099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Course Alert</a:t>
            </a:r>
          </a:p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94893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A3481D8-8D47-4FB0-8F5B-1519645C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515" y="552789"/>
            <a:ext cx="2834674" cy="615061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74B567-0574-4142-9A06-3F53CA8E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861" y="527388"/>
            <a:ext cx="2834673" cy="61506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5089100" y="2831271"/>
            <a:ext cx="3064300" cy="978729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Assessment</a:t>
            </a:r>
          </a:p>
          <a:p>
            <a:pPr algn="ctr"/>
            <a:r>
              <a:rPr lang="en-US" dirty="0"/>
              <a:t>Activity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0" y="914400"/>
            <a:ext cx="2834673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8ABEEA3-3EAA-4A10-A0A3-270E66E83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126" y="3733092"/>
            <a:ext cx="2834674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4953000" y="1371600"/>
            <a:ext cx="398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right to edit assessment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FC8BA-8607-4A11-85CF-E40D0D662711}"/>
              </a:ext>
            </a:extLst>
          </p:cNvPr>
          <p:cNvSpPr txBox="1"/>
          <p:nvPr/>
        </p:nvSpPr>
        <p:spPr>
          <a:xfrm>
            <a:off x="3306923" y="4567535"/>
            <a:ext cx="2923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left for alert list</a:t>
            </a:r>
          </a:p>
        </p:txBody>
      </p:sp>
    </p:spTree>
    <p:extLst>
      <p:ext uri="{BB962C8B-B14F-4D97-AF65-F5344CB8AC3E}">
        <p14:creationId xmlns:p14="http://schemas.microsoft.com/office/powerpoint/2010/main" val="278139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25F66EE2-F6B4-42AB-8CFD-7B4F3FA6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215" y="607044"/>
            <a:ext cx="2749791" cy="59664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F033DA7-89E1-45BE-AEC1-F96CB855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9108" y="624441"/>
            <a:ext cx="2742306" cy="5950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0D0AA27-3BFF-49EB-B9EB-23D8ACD1C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4697794"/>
            <a:ext cx="3285267" cy="15141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36D1B3-5A06-4987-99ED-034079642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326" y="1901538"/>
            <a:ext cx="3285267" cy="151410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752723" y="619477"/>
            <a:ext cx="2055074" cy="990600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Edit Alert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828923" y="5747718"/>
            <a:ext cx="1902674" cy="838200"/>
          </a:xfrm>
          <a:prstGeom prst="wedgeEllipseCallout">
            <a:avLst>
              <a:gd name="adj1" fmla="val 88474"/>
              <a:gd name="adj2" fmla="val -6302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New Assessment Alert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828923" y="4465657"/>
            <a:ext cx="1902674" cy="990600"/>
          </a:xfrm>
          <a:prstGeom prst="wedgeEllipseCallout">
            <a:avLst>
              <a:gd name="adj1" fmla="val -61407"/>
              <a:gd name="adj2" fmla="val 52665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Delete Assessment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828923" y="1901537"/>
            <a:ext cx="1902674" cy="990600"/>
          </a:xfrm>
          <a:prstGeom prst="wedgeEllipseCallout">
            <a:avLst>
              <a:gd name="adj1" fmla="val -111829"/>
              <a:gd name="adj2" fmla="val 305376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Share Assessment Status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66873" y="2133600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440900" y="564917"/>
            <a:ext cx="3064300" cy="978729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Assessment</a:t>
            </a:r>
          </a:p>
          <a:p>
            <a:pPr algn="ctr"/>
            <a:r>
              <a:rPr lang="en-US" dirty="0"/>
              <a:t>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875528">
            <a:off x="625935" y="2166514"/>
            <a:ext cx="2770053" cy="95410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Assessment</a:t>
            </a:r>
          </a:p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Alert 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858975">
            <a:off x="593257" y="4951199"/>
            <a:ext cx="2625912" cy="95410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Assessment</a:t>
            </a:r>
          </a:p>
          <a:p>
            <a:pPr algn="ctr"/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Aert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828923" y="3183597"/>
            <a:ext cx="1902674" cy="990600"/>
          </a:xfrm>
          <a:prstGeom prst="wedgeEllipseCallout">
            <a:avLst>
              <a:gd name="adj1" fmla="val 142645"/>
              <a:gd name="adj2" fmla="val 18129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21D382D-5411-428B-8500-DE749F6CE11E}"/>
              </a:ext>
            </a:extLst>
          </p:cNvPr>
          <p:cNvSpPr/>
          <p:nvPr/>
        </p:nvSpPr>
        <p:spPr>
          <a:xfrm rot="10800000">
            <a:off x="3566873" y="5365889"/>
            <a:ext cx="1195748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14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DC8C35F-F9D0-4736-A7B1-4F207D306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0600" y="2062397"/>
            <a:ext cx="7906210" cy="370603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BA42D1-6B5B-47E0-8E53-F600529FA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1071" y="764436"/>
            <a:ext cx="5231112" cy="7571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Root Activity Menus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4FC8555-50FF-4E07-904A-3ED92F48A2B6}"/>
              </a:ext>
            </a:extLst>
          </p:cNvPr>
          <p:cNvSpPr/>
          <p:nvPr/>
        </p:nvSpPr>
        <p:spPr>
          <a:xfrm>
            <a:off x="9144000" y="2209800"/>
            <a:ext cx="2514600" cy="1219200"/>
          </a:xfrm>
          <a:prstGeom prst="wedgeEllipseCallout">
            <a:avLst>
              <a:gd name="adj1" fmla="val -99521"/>
              <a:gd name="adj2" fmla="val -881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Options Menu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0ECE51F-9054-4D5F-AAD1-E3212BC1A6B1}"/>
              </a:ext>
            </a:extLst>
          </p:cNvPr>
          <p:cNvSpPr/>
          <p:nvPr/>
        </p:nvSpPr>
        <p:spPr>
          <a:xfrm>
            <a:off x="9142751" y="4267200"/>
            <a:ext cx="2514600" cy="1219200"/>
          </a:xfrm>
          <a:prstGeom prst="wedgeEllipseCallout">
            <a:avLst>
              <a:gd name="adj1" fmla="val -113233"/>
              <a:gd name="adj2" fmla="val 30533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Bottom Navigation</a:t>
            </a:r>
          </a:p>
        </p:txBody>
      </p:sp>
    </p:spTree>
    <p:extLst>
      <p:ext uri="{BB962C8B-B14F-4D97-AF65-F5344CB8AC3E}">
        <p14:creationId xmlns:p14="http://schemas.microsoft.com/office/powerpoint/2010/main" val="404064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55B17D0-0908-4055-9FD4-274A1BFE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016" y="685800"/>
            <a:ext cx="5410200" cy="24955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CA9878-D3C8-4B7F-9A21-341946F73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2036" y="3858593"/>
            <a:ext cx="5410200" cy="24955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6D58552E-7469-4D7B-9F74-E8C8988699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74247" y="1147979"/>
            <a:ext cx="5368254" cy="251636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9ED07219-D0A9-4228-8F7A-E8ADD3F290BE}"/>
              </a:ext>
            </a:extLst>
          </p:cNvPr>
          <p:cNvSpPr txBox="1"/>
          <p:nvPr/>
        </p:nvSpPr>
        <p:spPr>
          <a:xfrm>
            <a:off x="1832042" y="198870"/>
            <a:ext cx="2577757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Options Menu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FAC2F-D8D1-459D-A9A0-DC7EE41846C9}"/>
              </a:ext>
            </a:extLst>
          </p:cNvPr>
          <p:cNvSpPr/>
          <p:nvPr/>
        </p:nvSpPr>
        <p:spPr>
          <a:xfrm rot="20195861">
            <a:off x="7420397" y="1609408"/>
            <a:ext cx="3618363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Settings Activity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34568-ED26-4388-97F2-6FEE93E4B816}"/>
              </a:ext>
            </a:extLst>
          </p:cNvPr>
          <p:cNvSpPr/>
          <p:nvPr/>
        </p:nvSpPr>
        <p:spPr>
          <a:xfrm rot="20195861">
            <a:off x="6735427" y="4774849"/>
            <a:ext cx="4762009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Manage Data Activity</a:t>
            </a:r>
          </a:p>
        </p:txBody>
      </p:sp>
      <p:grpSp>
        <p:nvGrpSpPr>
          <p:cNvPr id="2" name="Graphic 30">
            <a:extLst>
              <a:ext uri="{FF2B5EF4-FFF2-40B4-BE49-F238E27FC236}">
                <a16:creationId xmlns:a16="http://schemas.microsoft.com/office/drawing/2014/main" id="{11185B80-C321-43B7-B1AD-B8B34B9FF1A5}"/>
              </a:ext>
            </a:extLst>
          </p:cNvPr>
          <p:cNvGrpSpPr/>
          <p:nvPr/>
        </p:nvGrpSpPr>
        <p:grpSpPr>
          <a:xfrm>
            <a:off x="398048" y="1158841"/>
            <a:ext cx="5444454" cy="5469492"/>
            <a:chOff x="398048" y="1158841"/>
            <a:chExt cx="5444454" cy="5469492"/>
          </a:xfrm>
        </p:grpSpPr>
        <p:grpSp>
          <p:nvGrpSpPr>
            <p:cNvPr id="3" name="Graphic 30">
              <a:extLst>
                <a:ext uri="{FF2B5EF4-FFF2-40B4-BE49-F238E27FC236}">
                  <a16:creationId xmlns:a16="http://schemas.microsoft.com/office/drawing/2014/main" id="{11185B80-C321-43B7-B1AD-B8B34B9FF1A5}"/>
                </a:ext>
              </a:extLst>
            </p:cNvPr>
            <p:cNvGrpSpPr/>
            <p:nvPr/>
          </p:nvGrpSpPr>
          <p:grpSpPr>
            <a:xfrm>
              <a:off x="463982" y="1158841"/>
              <a:ext cx="5378520" cy="2461756"/>
              <a:chOff x="463982" y="1158841"/>
              <a:chExt cx="5378520" cy="2461756"/>
            </a:xfrm>
            <a:solidFill>
              <a:schemeClr val="accent1"/>
            </a:solidFill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482B651B-9FBF-4D9C-B2BB-C208C13EB6D5}"/>
                  </a:ext>
                </a:extLst>
              </p:cNvPr>
              <p:cNvSpPr/>
              <p:nvPr/>
            </p:nvSpPr>
            <p:spPr>
              <a:xfrm rot="5400000">
                <a:off x="1922366" y="-299543"/>
                <a:ext cx="2461751" cy="5378519"/>
              </a:xfrm>
              <a:custGeom>
                <a:avLst/>
                <a:gdLst>
                  <a:gd name="connsiteX0" fmla="*/ 2184947 w 2461751"/>
                  <a:gd name="connsiteY0" fmla="*/ 469 h 5378519"/>
                  <a:gd name="connsiteX1" fmla="*/ 2461887 w 2461751"/>
                  <a:gd name="connsiteY1" fmla="*/ 291178 h 5378519"/>
                  <a:gd name="connsiteX2" fmla="*/ 2461887 w 2461751"/>
                  <a:gd name="connsiteY2" fmla="*/ 5088281 h 5378519"/>
                  <a:gd name="connsiteX3" fmla="*/ 2184947 w 2461751"/>
                  <a:gd name="connsiteY3" fmla="*/ 5378990 h 5378519"/>
                  <a:gd name="connsiteX4" fmla="*/ 277074 w 2461751"/>
                  <a:gd name="connsiteY4" fmla="*/ 5378990 h 5378519"/>
                  <a:gd name="connsiteX5" fmla="*/ 135 w 2461751"/>
                  <a:gd name="connsiteY5" fmla="*/ 5088281 h 5378519"/>
                  <a:gd name="connsiteX6" fmla="*/ 135 w 2461751"/>
                  <a:gd name="connsiteY6" fmla="*/ 291178 h 5378519"/>
                  <a:gd name="connsiteX7" fmla="*/ 277074 w 2461751"/>
                  <a:gd name="connsiteY7" fmla="*/ 469 h 53785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461751" h="5378519">
                    <a:moveTo>
                      <a:pt x="2184947" y="469"/>
                    </a:moveTo>
                    <a:cubicBezTo>
                      <a:pt x="2337897" y="469"/>
                      <a:pt x="2461887" y="130624"/>
                      <a:pt x="2461887" y="291178"/>
                    </a:cubicBezTo>
                    <a:lnTo>
                      <a:pt x="2461887" y="5088281"/>
                    </a:lnTo>
                    <a:cubicBezTo>
                      <a:pt x="2461887" y="5248835"/>
                      <a:pt x="2337897" y="5378990"/>
                      <a:pt x="2184947" y="5378990"/>
                    </a:cubicBezTo>
                    <a:lnTo>
                      <a:pt x="277074" y="5378990"/>
                    </a:lnTo>
                    <a:cubicBezTo>
                      <a:pt x="124125" y="5378990"/>
                      <a:pt x="135" y="5248835"/>
                      <a:pt x="135" y="5088281"/>
                    </a:cubicBezTo>
                    <a:lnTo>
                      <a:pt x="135" y="291178"/>
                    </a:lnTo>
                    <a:cubicBezTo>
                      <a:pt x="135" y="130624"/>
                      <a:pt x="124125" y="469"/>
                      <a:pt x="277074" y="469"/>
                    </a:cubicBezTo>
                    <a:close/>
                  </a:path>
                </a:pathLst>
              </a:custGeom>
              <a:noFill/>
              <a:ln w="10513" cap="flat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DEC765C-306C-402D-B7A3-BFDB150D9E96}"/>
                  </a:ext>
                </a:extLst>
              </p:cNvPr>
              <p:cNvSpPr/>
              <p:nvPr/>
            </p:nvSpPr>
            <p:spPr>
              <a:xfrm>
                <a:off x="463982" y="2385651"/>
                <a:ext cx="5378520" cy="1234946"/>
              </a:xfrm>
              <a:custGeom>
                <a:avLst/>
                <a:gdLst>
                  <a:gd name="connsiteX0" fmla="*/ 5378521 w 5378520"/>
                  <a:gd name="connsiteY0" fmla="*/ 0 h 1234946"/>
                  <a:gd name="connsiteX1" fmla="*/ 5378521 w 5378520"/>
                  <a:gd name="connsiteY1" fmla="*/ 958002 h 1234946"/>
                  <a:gd name="connsiteX2" fmla="*/ 5087797 w 5378520"/>
                  <a:gd name="connsiteY2" fmla="*/ 1234946 h 1234946"/>
                  <a:gd name="connsiteX3" fmla="*/ 290708 w 5378520"/>
                  <a:gd name="connsiteY3" fmla="*/ 1234946 h 1234946"/>
                  <a:gd name="connsiteX4" fmla="*/ 0 w 5378520"/>
                  <a:gd name="connsiteY4" fmla="*/ 958002 h 1234946"/>
                  <a:gd name="connsiteX5" fmla="*/ 0 w 5378520"/>
                  <a:gd name="connsiteY5" fmla="*/ 0 h 1234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78520" h="1234946">
                    <a:moveTo>
                      <a:pt x="5378521" y="0"/>
                    </a:moveTo>
                    <a:lnTo>
                      <a:pt x="5378521" y="958002"/>
                    </a:lnTo>
                    <a:cubicBezTo>
                      <a:pt x="5378521" y="1111418"/>
                      <a:pt x="5248854" y="1234946"/>
                      <a:pt x="5087797" y="1234946"/>
                    </a:cubicBezTo>
                    <a:lnTo>
                      <a:pt x="290708" y="1234946"/>
                    </a:lnTo>
                    <a:cubicBezTo>
                      <a:pt x="129656" y="1234946"/>
                      <a:pt x="0" y="1111418"/>
                      <a:pt x="0" y="958002"/>
                    </a:cubicBezTo>
                    <a:lnTo>
                      <a:pt x="0" y="0"/>
                    </a:lnTo>
                  </a:path>
                </a:pathLst>
              </a:custGeom>
              <a:noFill/>
              <a:ln w="10513" cap="flat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C4500BAF-0940-47B3-BB99-0E93B73A3026}"/>
                  </a:ext>
                </a:extLst>
              </p:cNvPr>
              <p:cNvSpPr/>
              <p:nvPr/>
            </p:nvSpPr>
            <p:spPr>
              <a:xfrm>
                <a:off x="474533" y="2385651"/>
                <a:ext cx="5357407" cy="1224384"/>
              </a:xfrm>
              <a:custGeom>
                <a:avLst/>
                <a:gdLst>
                  <a:gd name="connsiteX0" fmla="*/ 5357408 w 5357407"/>
                  <a:gd name="connsiteY0" fmla="*/ 0 h 1224384"/>
                  <a:gd name="connsiteX1" fmla="*/ 5357408 w 5357407"/>
                  <a:gd name="connsiteY1" fmla="*/ 960987 h 1224384"/>
                  <a:gd name="connsiteX2" fmla="*/ 5078030 w 5357407"/>
                  <a:gd name="connsiteY2" fmla="*/ 1224384 h 1224384"/>
                  <a:gd name="connsiteX3" fmla="*/ 279393 w 5357407"/>
                  <a:gd name="connsiteY3" fmla="*/ 1224384 h 1224384"/>
                  <a:gd name="connsiteX4" fmla="*/ 0 w 5357407"/>
                  <a:gd name="connsiteY4" fmla="*/ 960987 h 1224384"/>
                  <a:gd name="connsiteX5" fmla="*/ 0 w 5357407"/>
                  <a:gd name="connsiteY5" fmla="*/ 0 h 1224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357407" h="1224384">
                    <a:moveTo>
                      <a:pt x="5357408" y="0"/>
                    </a:moveTo>
                    <a:lnTo>
                      <a:pt x="5357408" y="960987"/>
                    </a:lnTo>
                    <a:cubicBezTo>
                      <a:pt x="5357408" y="1106910"/>
                      <a:pt x="5232800" y="1224384"/>
                      <a:pt x="5078030" y="1224384"/>
                    </a:cubicBezTo>
                    <a:lnTo>
                      <a:pt x="279393" y="1224384"/>
                    </a:lnTo>
                    <a:cubicBezTo>
                      <a:pt x="124609" y="1224384"/>
                      <a:pt x="0" y="1106910"/>
                      <a:pt x="0" y="960987"/>
                    </a:cubicBezTo>
                    <a:lnTo>
                      <a:pt x="0" y="0"/>
                    </a:lnTo>
                  </a:path>
                </a:pathLst>
              </a:custGeom>
              <a:noFill/>
              <a:ln w="10448" cap="flat">
                <a:solidFill>
                  <a:srgbClr val="CCCCCC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C4FC87C-1F3F-45DF-81E4-8F591D715F2F}"/>
                </a:ext>
              </a:extLst>
            </p:cNvPr>
            <p:cNvSpPr/>
            <p:nvPr/>
          </p:nvSpPr>
          <p:spPr>
            <a:xfrm>
              <a:off x="398333" y="3988793"/>
              <a:ext cx="5410200" cy="2627318"/>
            </a:xfrm>
            <a:custGeom>
              <a:avLst/>
              <a:gdLst>
                <a:gd name="connsiteX0" fmla="*/ 0 w 5410200"/>
                <a:gd name="connsiteY0" fmla="*/ 0 h 2627318"/>
                <a:gd name="connsiteX1" fmla="*/ 5410200 w 5410200"/>
                <a:gd name="connsiteY1" fmla="*/ 0 h 2627318"/>
                <a:gd name="connsiteX2" fmla="*/ 5410200 w 5410200"/>
                <a:gd name="connsiteY2" fmla="*/ 2627319 h 2627318"/>
                <a:gd name="connsiteX3" fmla="*/ 0 w 5410200"/>
                <a:gd name="connsiteY3" fmla="*/ 2627319 h 262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200" h="2627318">
                  <a:moveTo>
                    <a:pt x="0" y="0"/>
                  </a:moveTo>
                  <a:lnTo>
                    <a:pt x="5410200" y="0"/>
                  </a:lnTo>
                  <a:lnTo>
                    <a:pt x="5410200" y="2627319"/>
                  </a:lnTo>
                  <a:lnTo>
                    <a:pt x="0" y="2627319"/>
                  </a:lnTo>
                  <a:close/>
                </a:path>
              </a:pathLst>
            </a:custGeom>
            <a:solidFill>
              <a:srgbClr val="4C2C4D">
                <a:alpha val="23000"/>
              </a:srgbClr>
            </a:solidFill>
            <a:ln w="8619" cap="flat">
              <a:solidFill>
                <a:srgbClr val="4C2C4D">
                  <a:alpha val="23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2F656C-4C5D-417D-9047-17FC912430D6}"/>
                </a:ext>
              </a:extLst>
            </p:cNvPr>
            <p:cNvSpPr/>
            <p:nvPr/>
          </p:nvSpPr>
          <p:spPr>
            <a:xfrm>
              <a:off x="398048" y="1666909"/>
              <a:ext cx="5410769" cy="4930648"/>
            </a:xfrm>
            <a:custGeom>
              <a:avLst/>
              <a:gdLst>
                <a:gd name="connsiteX0" fmla="*/ 4829345 w 5410769"/>
                <a:gd name="connsiteY0" fmla="*/ 162 h 4930648"/>
                <a:gd name="connsiteX1" fmla="*/ 0 w 5410769"/>
                <a:gd name="connsiteY1" fmla="*/ 4930649 h 4930648"/>
                <a:gd name="connsiteX2" fmla="*/ 5410770 w 5410769"/>
                <a:gd name="connsiteY2" fmla="*/ 4930649 h 4930648"/>
                <a:gd name="connsiteX3" fmla="*/ 5099236 w 5410769"/>
                <a:gd name="connsiteY3" fmla="*/ 0 h 493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769" h="4930648">
                  <a:moveTo>
                    <a:pt x="4829345" y="162"/>
                  </a:moveTo>
                  <a:lnTo>
                    <a:pt x="0" y="4930649"/>
                  </a:lnTo>
                  <a:lnTo>
                    <a:pt x="5410770" y="4930649"/>
                  </a:lnTo>
                  <a:lnTo>
                    <a:pt x="5099236" y="0"/>
                  </a:lnTo>
                  <a:close/>
                </a:path>
              </a:pathLst>
            </a:custGeom>
            <a:solidFill>
              <a:srgbClr val="4C2C4D">
                <a:alpha val="23000"/>
              </a:srgbClr>
            </a:solidFill>
            <a:ln w="9081" cap="flat">
              <a:solidFill>
                <a:srgbClr val="4C2C4D">
                  <a:alpha val="12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B4A3AC4-4647-45E1-9BB4-511E5D03E7C6}"/>
                </a:ext>
              </a:extLst>
            </p:cNvPr>
            <p:cNvSpPr/>
            <p:nvPr/>
          </p:nvSpPr>
          <p:spPr>
            <a:xfrm>
              <a:off x="5227393" y="1393275"/>
              <a:ext cx="9525" cy="273797"/>
            </a:xfrm>
            <a:custGeom>
              <a:avLst/>
              <a:gdLst>
                <a:gd name="connsiteX0" fmla="*/ 0 w 9525"/>
                <a:gd name="connsiteY0" fmla="*/ 273797 h 273797"/>
                <a:gd name="connsiteX1" fmla="*/ 0 w 9525"/>
                <a:gd name="connsiteY1" fmla="*/ 273797 h 273797"/>
                <a:gd name="connsiteX2" fmla="*/ 0 w 9525"/>
                <a:gd name="connsiteY2" fmla="*/ 0 h 273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273797">
                  <a:moveTo>
                    <a:pt x="0" y="273797"/>
                  </a:moveTo>
                  <a:lnTo>
                    <a:pt x="0" y="273797"/>
                  </a:lnTo>
                  <a:lnTo>
                    <a:pt x="0" y="0"/>
                  </a:lnTo>
                </a:path>
              </a:pathLst>
            </a:custGeom>
            <a:noFill/>
            <a:ln w="2876" cap="flat">
              <a:solidFill>
                <a:srgbClr val="4C2C4D">
                  <a:alpha val="4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B66883-3ED7-4FFC-A0EF-E40E5D8E0A71}"/>
                </a:ext>
              </a:extLst>
            </p:cNvPr>
            <p:cNvSpPr/>
            <p:nvPr/>
          </p:nvSpPr>
          <p:spPr>
            <a:xfrm>
              <a:off x="5227393" y="1667071"/>
              <a:ext cx="269633" cy="0"/>
            </a:xfrm>
            <a:custGeom>
              <a:avLst/>
              <a:gdLst>
                <a:gd name="connsiteX0" fmla="*/ 269634 w 269633"/>
                <a:gd name="connsiteY0" fmla="*/ 0 h 0"/>
                <a:gd name="connsiteX1" fmla="*/ 0 w 269633"/>
                <a:gd name="connsiteY1" fmla="*/ 1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69633">
                  <a:moveTo>
                    <a:pt x="269634" y="0"/>
                  </a:moveTo>
                  <a:lnTo>
                    <a:pt x="0" y="1"/>
                  </a:lnTo>
                </a:path>
              </a:pathLst>
            </a:custGeom>
            <a:noFill/>
            <a:ln w="2876" cap="flat">
              <a:solidFill>
                <a:srgbClr val="4C2C4D">
                  <a:alpha val="45000"/>
                </a:srgb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30FF775-072C-4BA1-B0F9-8A242B4DE769}"/>
                </a:ext>
              </a:extLst>
            </p:cNvPr>
            <p:cNvSpPr/>
            <p:nvPr/>
          </p:nvSpPr>
          <p:spPr>
            <a:xfrm>
              <a:off x="5497037" y="1667072"/>
              <a:ext cx="311781" cy="4930485"/>
            </a:xfrm>
            <a:custGeom>
              <a:avLst/>
              <a:gdLst>
                <a:gd name="connsiteX0" fmla="*/ 311496 w 311781"/>
                <a:gd name="connsiteY0" fmla="*/ 2321722 h 4930485"/>
                <a:gd name="connsiteX1" fmla="*/ 311782 w 311781"/>
                <a:gd name="connsiteY1" fmla="*/ 4930486 h 4930485"/>
                <a:gd name="connsiteX2" fmla="*/ 0 w 311781"/>
                <a:gd name="connsiteY2" fmla="*/ 0 h 493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1781" h="4930485">
                  <a:moveTo>
                    <a:pt x="311496" y="2321722"/>
                  </a:moveTo>
                  <a:lnTo>
                    <a:pt x="311782" y="49304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C4D">
                <a:alpha val="23000"/>
              </a:srgbClr>
            </a:solidFill>
            <a:ln w="9525" cap="flat">
              <a:solidFill>
                <a:srgbClr val="4C2C4D">
                  <a:alpha val="12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2D07B29-1F61-4732-A139-E3583A36F5CE}"/>
                </a:ext>
              </a:extLst>
            </p:cNvPr>
            <p:cNvSpPr/>
            <p:nvPr/>
          </p:nvSpPr>
          <p:spPr>
            <a:xfrm>
              <a:off x="398333" y="1393275"/>
              <a:ext cx="4829060" cy="5235058"/>
            </a:xfrm>
            <a:custGeom>
              <a:avLst/>
              <a:gdLst>
                <a:gd name="connsiteX0" fmla="*/ 0 w 4829060"/>
                <a:gd name="connsiteY0" fmla="*/ 2595519 h 5235058"/>
                <a:gd name="connsiteX1" fmla="*/ 4829061 w 4829060"/>
                <a:gd name="connsiteY1" fmla="*/ 0 h 5235058"/>
                <a:gd name="connsiteX2" fmla="*/ 4829061 w 4829060"/>
                <a:gd name="connsiteY2" fmla="*/ 273796 h 5235058"/>
                <a:gd name="connsiteX3" fmla="*/ 0 w 4829060"/>
                <a:gd name="connsiteY3" fmla="*/ 5235058 h 523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29060" h="5235058">
                  <a:moveTo>
                    <a:pt x="0" y="2595519"/>
                  </a:moveTo>
                  <a:lnTo>
                    <a:pt x="4829061" y="0"/>
                  </a:lnTo>
                  <a:lnTo>
                    <a:pt x="4829061" y="273796"/>
                  </a:lnTo>
                  <a:lnTo>
                    <a:pt x="0" y="5235058"/>
                  </a:lnTo>
                  <a:close/>
                </a:path>
              </a:pathLst>
            </a:custGeom>
            <a:solidFill>
              <a:srgbClr val="4C2C4D">
                <a:alpha val="23000"/>
              </a:srgbClr>
            </a:solidFill>
            <a:ln w="91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D4A9E0E-4362-487B-8B06-97001A856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8333" y="3988793"/>
              <a:ext cx="5410200" cy="2627318"/>
            </a:xfrm>
            <a:custGeom>
              <a:avLst/>
              <a:gdLst>
                <a:gd name="connsiteX0" fmla="*/ 0 w 5410200"/>
                <a:gd name="connsiteY0" fmla="*/ 0 h 2627318"/>
                <a:gd name="connsiteX1" fmla="*/ 5410200 w 5410200"/>
                <a:gd name="connsiteY1" fmla="*/ 0 h 2627318"/>
                <a:gd name="connsiteX2" fmla="*/ 5410200 w 5410200"/>
                <a:gd name="connsiteY2" fmla="*/ 2627319 h 2627318"/>
                <a:gd name="connsiteX3" fmla="*/ 0 w 5410200"/>
                <a:gd name="connsiteY3" fmla="*/ 2627319 h 2627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200" h="2627318">
                  <a:moveTo>
                    <a:pt x="0" y="0"/>
                  </a:moveTo>
                  <a:lnTo>
                    <a:pt x="5410200" y="0"/>
                  </a:lnTo>
                  <a:lnTo>
                    <a:pt x="5410200" y="2627319"/>
                  </a:lnTo>
                  <a:lnTo>
                    <a:pt x="0" y="2627319"/>
                  </a:lnTo>
                  <a:close/>
                </a:path>
              </a:pathLst>
            </a:custGeom>
          </p:spPr>
        </p:pic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8678F76-A49F-4DCA-83F2-FEC29686D596}"/>
                </a:ext>
              </a:extLst>
            </p:cNvPr>
            <p:cNvSpPr/>
            <p:nvPr/>
          </p:nvSpPr>
          <p:spPr>
            <a:xfrm>
              <a:off x="398333" y="1376869"/>
              <a:ext cx="5410199" cy="2611924"/>
            </a:xfrm>
            <a:custGeom>
              <a:avLst/>
              <a:gdLst>
                <a:gd name="connsiteX0" fmla="*/ 0 w 5410199"/>
                <a:gd name="connsiteY0" fmla="*/ 2611925 h 2611924"/>
                <a:gd name="connsiteX1" fmla="*/ 4829061 w 5410199"/>
                <a:gd name="connsiteY1" fmla="*/ 16406 h 2611924"/>
                <a:gd name="connsiteX2" fmla="*/ 5104162 w 5410199"/>
                <a:gd name="connsiteY2" fmla="*/ 0 h 2611924"/>
                <a:gd name="connsiteX3" fmla="*/ 5410200 w 5410199"/>
                <a:gd name="connsiteY3" fmla="*/ 2611925 h 2611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0199" h="2611924">
                  <a:moveTo>
                    <a:pt x="0" y="2611925"/>
                  </a:moveTo>
                  <a:lnTo>
                    <a:pt x="4829061" y="16406"/>
                  </a:lnTo>
                  <a:lnTo>
                    <a:pt x="5104162" y="0"/>
                  </a:lnTo>
                  <a:lnTo>
                    <a:pt x="5410200" y="2611925"/>
                  </a:lnTo>
                  <a:close/>
                </a:path>
              </a:pathLst>
            </a:custGeom>
            <a:noFill/>
            <a:ln w="9768" cap="flat">
              <a:solidFill>
                <a:srgbClr val="000000">
                  <a:alpha val="50000"/>
                </a:srgb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D0A2A1-8062-4B30-90BD-DF68120B1942}"/>
              </a:ext>
            </a:extLst>
          </p:cNvPr>
          <p:cNvSpPr/>
          <p:nvPr/>
        </p:nvSpPr>
        <p:spPr>
          <a:xfrm rot="18840575">
            <a:off x="3244285" y="2778158"/>
            <a:ext cx="447123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C414F86-B7B4-4982-AFBB-6AF524F553F4}"/>
              </a:ext>
            </a:extLst>
          </p:cNvPr>
          <p:cNvSpPr/>
          <p:nvPr/>
        </p:nvSpPr>
        <p:spPr>
          <a:xfrm rot="20185709">
            <a:off x="4398323" y="4584369"/>
            <a:ext cx="2701241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05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117446-8B17-49E2-B477-9837BBDF5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04417"/>
            <a:ext cx="10896600" cy="1258152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F7C371-C315-4873-8D1D-40C9BCF44BEC}"/>
              </a:ext>
            </a:extLst>
          </p:cNvPr>
          <p:cNvGrpSpPr/>
          <p:nvPr/>
        </p:nvGrpSpPr>
        <p:grpSpPr>
          <a:xfrm>
            <a:off x="6553200" y="3139440"/>
            <a:ext cx="1600200" cy="3413760"/>
            <a:chOff x="5289871" y="2971800"/>
            <a:chExt cx="1600200" cy="341376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CB6B778-0944-4087-8261-DC58A0C1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9871" y="2971800"/>
              <a:ext cx="1600200" cy="3413760"/>
            </a:xfrm>
            <a:prstGeom prst="rect">
              <a:avLst/>
            </a:prstGeom>
          </p:spPr>
        </p:pic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C8DD6F0E-95B1-454E-AF87-9C8F8636F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881" y="3198495"/>
              <a:ext cx="1440180" cy="296037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E2C52-4C8C-4BFE-9C40-BA9551A23DB2}"/>
              </a:ext>
            </a:extLst>
          </p:cNvPr>
          <p:cNvGrpSpPr/>
          <p:nvPr/>
        </p:nvGrpSpPr>
        <p:grpSpPr>
          <a:xfrm>
            <a:off x="9067800" y="3139440"/>
            <a:ext cx="1600200" cy="3413760"/>
            <a:chOff x="8750300" y="2971800"/>
            <a:chExt cx="1600200" cy="341376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6DB88C9-DBD1-4343-B72C-E614E2B3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0300" y="2971800"/>
              <a:ext cx="1600200" cy="3413760"/>
            </a:xfrm>
            <a:prstGeom prst="rect">
              <a:avLst/>
            </a:prstGeom>
          </p:spPr>
        </p:pic>
        <p:pic>
          <p:nvPicPr>
            <p:cNvPr id="20" name="Picture 1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54C74046-B1EF-44B0-A1B6-0FD29600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0310" y="3198495"/>
              <a:ext cx="1440180" cy="2960370"/>
            </a:xfrm>
            <a:prstGeom prst="rect">
              <a:avLst/>
            </a:prstGeom>
          </p:spPr>
        </p:pic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43B9E74-93A7-44DA-9B27-9A67FC299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62400" y="3157319"/>
            <a:ext cx="1600200" cy="34720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441957" y="330866"/>
            <a:ext cx="3308085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Bottom Navigation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3F6A77-95D0-4BFD-85E6-E15ECA2A3C8A}"/>
              </a:ext>
            </a:extLst>
          </p:cNvPr>
          <p:cNvSpPr/>
          <p:nvPr/>
        </p:nvSpPr>
        <p:spPr>
          <a:xfrm rot="5400000">
            <a:off x="4382453" y="2589850"/>
            <a:ext cx="760093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A325A85-C2BF-436F-8B2E-DC414261BB10}"/>
              </a:ext>
            </a:extLst>
          </p:cNvPr>
          <p:cNvSpPr/>
          <p:nvPr/>
        </p:nvSpPr>
        <p:spPr>
          <a:xfrm rot="5400000">
            <a:off x="6973254" y="2589850"/>
            <a:ext cx="760093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9BB7B7F-299F-4ABA-8B4D-ADFBC835D6C9}"/>
              </a:ext>
            </a:extLst>
          </p:cNvPr>
          <p:cNvSpPr/>
          <p:nvPr/>
        </p:nvSpPr>
        <p:spPr>
          <a:xfrm rot="5400000">
            <a:off x="9487854" y="2589849"/>
            <a:ext cx="760094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933D95E-D7F7-4DD5-BB0E-34E3755DE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44262" y="3157318"/>
            <a:ext cx="1627538" cy="3472081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734DD6D-B776-411D-A555-C1E0C4EA8688}"/>
              </a:ext>
            </a:extLst>
          </p:cNvPr>
          <p:cNvSpPr/>
          <p:nvPr/>
        </p:nvSpPr>
        <p:spPr>
          <a:xfrm rot="5400000">
            <a:off x="1791652" y="2612981"/>
            <a:ext cx="760093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9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9DFFEFE-A1E6-46E8-B8B8-C7529BFB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312938"/>
            <a:ext cx="2895600" cy="6282813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53792-6551-4849-8D53-C618A454EC05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2430"/>
              <a:gd name="adj2" fmla="val 23156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F996948A-DF86-4684-8384-9C5F647DF002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0046"/>
              <a:gd name="adj2" fmla="val 96927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209DADE-799D-488D-86D9-26FEDB75FF60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1238"/>
              <a:gd name="adj2" fmla="val -395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View Term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314457" y="312938"/>
            <a:ext cx="2182585" cy="892552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Term Listing</a:t>
            </a:r>
          </a:p>
          <a:p>
            <a:pPr algn="ctr"/>
            <a:r>
              <a:rPr lang="en-US" sz="20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Root Activity</a:t>
            </a:r>
            <a:endParaRPr lang="en-US" sz="3200" dirty="0">
              <a:effectLst>
                <a:glow rad="63500">
                  <a:schemeClr val="tx1">
                    <a:lumMod val="85000"/>
                    <a:lumOff val="1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B199921-A4C1-45DB-ABED-7C4B03AA93F5}"/>
              </a:ext>
            </a:extLst>
          </p:cNvPr>
          <p:cNvSpPr/>
          <p:nvPr/>
        </p:nvSpPr>
        <p:spPr>
          <a:xfrm>
            <a:off x="228600" y="4114800"/>
            <a:ext cx="2514600" cy="1219200"/>
          </a:xfrm>
          <a:prstGeom prst="wedgeEllipseCallout">
            <a:avLst>
              <a:gd name="adj1" fmla="val 150255"/>
              <a:gd name="adj2" fmla="val 3176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Add New Term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DE5616-53F0-4F08-B2B6-AF14D6D3F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619497"/>
            <a:ext cx="5103978" cy="23523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A806723-683A-4ED4-8961-6B4E0945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400" y="3886199"/>
            <a:ext cx="5103978" cy="235230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7A86C1-651E-44BE-BDAC-685984878210}"/>
              </a:ext>
            </a:extLst>
          </p:cNvPr>
          <p:cNvSpPr/>
          <p:nvPr/>
        </p:nvSpPr>
        <p:spPr>
          <a:xfrm>
            <a:off x="5696139" y="1795648"/>
            <a:ext cx="1028321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4A7DD6B-8DBD-4CF6-98D9-358077589E35}"/>
              </a:ext>
            </a:extLst>
          </p:cNvPr>
          <p:cNvSpPr/>
          <p:nvPr/>
        </p:nvSpPr>
        <p:spPr>
          <a:xfrm>
            <a:off x="5696140" y="4906780"/>
            <a:ext cx="1028321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D5BAB-557C-4F3E-8229-BAB3A6AF70A6}"/>
              </a:ext>
            </a:extLst>
          </p:cNvPr>
          <p:cNvSpPr/>
          <p:nvPr/>
        </p:nvSpPr>
        <p:spPr>
          <a:xfrm rot="20195861">
            <a:off x="7031724" y="1396310"/>
            <a:ext cx="4169410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Term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35E3B-B380-40CF-B91D-48B7424ED129}"/>
              </a:ext>
            </a:extLst>
          </p:cNvPr>
          <p:cNvSpPr/>
          <p:nvPr/>
        </p:nvSpPr>
        <p:spPr>
          <a:xfrm rot="20195861">
            <a:off x="7133867" y="4730642"/>
            <a:ext cx="3965124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Term Activity</a:t>
            </a:r>
          </a:p>
        </p:txBody>
      </p:sp>
    </p:spTree>
    <p:extLst>
      <p:ext uri="{BB962C8B-B14F-4D97-AF65-F5344CB8AC3E}">
        <p14:creationId xmlns:p14="http://schemas.microsoft.com/office/powerpoint/2010/main" val="251849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40ED152-3A55-4E94-B36A-C2F0B6A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9065" y="268665"/>
            <a:ext cx="2895599" cy="62828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FDEDF5C-BC65-4C61-8ED2-79942E99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652" y="3886198"/>
            <a:ext cx="5103978" cy="235230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22BAD0-4869-489A-8DFB-BFF592222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5652" y="619497"/>
            <a:ext cx="5103978" cy="2352303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53792-6551-4849-8D53-C618A454EC05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2430"/>
              <a:gd name="adj2" fmla="val 23156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F996948A-DF86-4684-8384-9C5F647DF002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0046"/>
              <a:gd name="adj2" fmla="val 96927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209DADE-799D-488D-86D9-26FEDB75FF60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1238"/>
              <a:gd name="adj2" fmla="val -395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Edit Mentor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314457" y="368337"/>
            <a:ext cx="2603983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Mentor Listing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B199921-A4C1-45DB-ABED-7C4B03AA93F5}"/>
              </a:ext>
            </a:extLst>
          </p:cNvPr>
          <p:cNvSpPr/>
          <p:nvPr/>
        </p:nvSpPr>
        <p:spPr>
          <a:xfrm>
            <a:off x="228600" y="4114800"/>
            <a:ext cx="2514600" cy="1219200"/>
          </a:xfrm>
          <a:prstGeom prst="wedgeEllipseCallout">
            <a:avLst>
              <a:gd name="adj1" fmla="val 150255"/>
              <a:gd name="adj2" fmla="val 3176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Add New Mentor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7A86C1-651E-44BE-BDAC-685984878210}"/>
              </a:ext>
            </a:extLst>
          </p:cNvPr>
          <p:cNvSpPr/>
          <p:nvPr/>
        </p:nvSpPr>
        <p:spPr>
          <a:xfrm>
            <a:off x="5867400" y="1795648"/>
            <a:ext cx="857060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4A7DD6B-8DBD-4CF6-98D9-358077589E35}"/>
              </a:ext>
            </a:extLst>
          </p:cNvPr>
          <p:cNvSpPr/>
          <p:nvPr/>
        </p:nvSpPr>
        <p:spPr>
          <a:xfrm>
            <a:off x="5867401" y="4906780"/>
            <a:ext cx="857060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D5BAB-557C-4F3E-8229-BAB3A6AF70A6}"/>
              </a:ext>
            </a:extLst>
          </p:cNvPr>
          <p:cNvSpPr/>
          <p:nvPr/>
        </p:nvSpPr>
        <p:spPr>
          <a:xfrm rot="20585968">
            <a:off x="6882295" y="1396310"/>
            <a:ext cx="4468274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Edit Mentor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35E3B-B380-40CF-B91D-48B7424ED129}"/>
              </a:ext>
            </a:extLst>
          </p:cNvPr>
          <p:cNvSpPr/>
          <p:nvPr/>
        </p:nvSpPr>
        <p:spPr>
          <a:xfrm rot="20418261">
            <a:off x="6862511" y="4730642"/>
            <a:ext cx="4507837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Mentor Activity</a:t>
            </a:r>
          </a:p>
        </p:txBody>
      </p:sp>
    </p:spTree>
    <p:extLst>
      <p:ext uri="{BB962C8B-B14F-4D97-AF65-F5344CB8AC3E}">
        <p14:creationId xmlns:p14="http://schemas.microsoft.com/office/powerpoint/2010/main" val="125285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860125" y="2514600"/>
            <a:ext cx="1938351" cy="1077218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Term</a:t>
            </a:r>
          </a:p>
          <a:p>
            <a:pPr algn="ctr"/>
            <a:r>
              <a:rPr lang="en-US" dirty="0"/>
              <a:t>Activity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B8B91A-4AB7-437B-BDC2-A4102116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697" y="527389"/>
            <a:ext cx="2834672" cy="61506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200" y="914400"/>
            <a:ext cx="2834673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8ABEEA3-3EAA-4A10-A0A3-270E66E83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7126" y="3733092"/>
            <a:ext cx="2834674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D45AA5-039E-44CE-A051-E3AD25226C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515" y="527389"/>
            <a:ext cx="2834675" cy="6150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5791200" y="1371600"/>
            <a:ext cx="314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right to edit term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FC8BA-8607-4A11-85CF-E40D0D662711}"/>
              </a:ext>
            </a:extLst>
          </p:cNvPr>
          <p:cNvSpPr txBox="1"/>
          <p:nvPr/>
        </p:nvSpPr>
        <p:spPr>
          <a:xfrm>
            <a:off x="3306923" y="4567535"/>
            <a:ext cx="3168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left for course list</a:t>
            </a:r>
          </a:p>
        </p:txBody>
      </p:sp>
    </p:spTree>
    <p:extLst>
      <p:ext uri="{BB962C8B-B14F-4D97-AF65-F5344CB8AC3E}">
        <p14:creationId xmlns:p14="http://schemas.microsoft.com/office/powerpoint/2010/main" val="384058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0D0AA27-3BFF-49EB-B9EB-23D8ACD1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4697794"/>
            <a:ext cx="3285267" cy="15141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36D1B3-5A06-4987-99ED-034079642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326" y="1901538"/>
            <a:ext cx="3285267" cy="15141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D45AA5-039E-44CE-A051-E3AD25226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1" y="635718"/>
            <a:ext cx="2731912" cy="592764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4B8B91A-4AB7-437B-BDC2-A41021167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4800" y="594609"/>
            <a:ext cx="2749790" cy="5966439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217499FC-CB65-4F6C-B7D9-315B3DE8F7CE}"/>
              </a:ext>
            </a:extLst>
          </p:cNvPr>
          <p:cNvSpPr/>
          <p:nvPr/>
        </p:nvSpPr>
        <p:spPr>
          <a:xfrm>
            <a:off x="6750570" y="609599"/>
            <a:ext cx="2055074" cy="990601"/>
          </a:xfrm>
          <a:prstGeom prst="wedgeEllipseCallout">
            <a:avLst>
              <a:gd name="adj1" fmla="val -80602"/>
              <a:gd name="adj2" fmla="val 208528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37648D03-CE22-4E01-AAF9-C6B4621E29E8}"/>
              </a:ext>
            </a:extLst>
          </p:cNvPr>
          <p:cNvSpPr/>
          <p:nvPr/>
        </p:nvSpPr>
        <p:spPr>
          <a:xfrm>
            <a:off x="6750570" y="625841"/>
            <a:ext cx="2055074" cy="990600"/>
          </a:xfrm>
          <a:prstGeom prst="wedgeEllipseCallout">
            <a:avLst>
              <a:gd name="adj1" fmla="val -125591"/>
              <a:gd name="adj2" fmla="val 159160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752723" y="619477"/>
            <a:ext cx="2055074" cy="990600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View Course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828923" y="5747718"/>
            <a:ext cx="1902674" cy="838200"/>
          </a:xfrm>
          <a:prstGeom prst="wedgeEllipseCallout">
            <a:avLst>
              <a:gd name="adj1" fmla="val 88474"/>
              <a:gd name="adj2" fmla="val -6302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Share Term Info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828923" y="4465657"/>
            <a:ext cx="1902674" cy="990600"/>
          </a:xfrm>
          <a:prstGeom prst="wedgeEllipseCallout">
            <a:avLst>
              <a:gd name="adj1" fmla="val -61407"/>
              <a:gd name="adj2" fmla="val 52665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Delete Term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828923" y="1901537"/>
            <a:ext cx="1902674" cy="990600"/>
          </a:xfrm>
          <a:prstGeom prst="wedgeEllipseCallout">
            <a:avLst>
              <a:gd name="adj1" fmla="val -111829"/>
              <a:gd name="adj2" fmla="val 305376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Add New Course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CB9184-C22E-4564-AB01-05F23D47C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37421" y="4188505"/>
            <a:ext cx="2009775" cy="124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66873" y="2590799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355326" y="761894"/>
            <a:ext cx="3278462" cy="584775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Term 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550125">
            <a:off x="384394" y="2381957"/>
            <a:ext cx="3253135" cy="523220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Course 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550125">
            <a:off x="351714" y="5166642"/>
            <a:ext cx="3108993" cy="523220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Course 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828923" y="3183597"/>
            <a:ext cx="1902674" cy="990600"/>
          </a:xfrm>
          <a:prstGeom prst="wedgeEllipseCallout">
            <a:avLst>
              <a:gd name="adj1" fmla="val 142645"/>
              <a:gd name="adj2" fmla="val 18129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277261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9A297C8-5A6C-411D-9C5B-B2B537AE3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6227" y="942860"/>
            <a:ext cx="2537921" cy="55067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560624-F090-4EDC-8CDF-9A8D179C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5175" y="939711"/>
            <a:ext cx="2537922" cy="550673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7E7F817-B312-44CD-BE29-045390AE4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853" y="990600"/>
            <a:ext cx="2537921" cy="55067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300155" y="202294"/>
            <a:ext cx="3591689" cy="584775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Course Activity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600" y="2366602"/>
            <a:ext cx="2209800" cy="2258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3359166" y="2895600"/>
            <a:ext cx="160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Swipe right for alerts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883D3AA-E694-41B0-92DD-F43F41352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4592" y="2526531"/>
            <a:ext cx="2209800" cy="2258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E24084-9282-4AD4-B6FE-307A4579C6CF}"/>
              </a:ext>
            </a:extLst>
          </p:cNvPr>
          <p:cNvSpPr txBox="1"/>
          <p:nvPr/>
        </p:nvSpPr>
        <p:spPr>
          <a:xfrm>
            <a:off x="7568158" y="3048000"/>
            <a:ext cx="160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Swipe right again to edit</a:t>
            </a:r>
          </a:p>
        </p:txBody>
      </p:sp>
    </p:spTree>
    <p:extLst>
      <p:ext uri="{BB962C8B-B14F-4D97-AF65-F5344CB8AC3E}">
        <p14:creationId xmlns:p14="http://schemas.microsoft.com/office/powerpoint/2010/main" val="345655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</TotalTime>
  <Words>172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Root Activity Menus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Erwine</dc:creator>
  <cp:lastModifiedBy>Leonard Erwine</cp:lastModifiedBy>
  <cp:revision>46</cp:revision>
  <dcterms:created xsi:type="dcterms:W3CDTF">2020-10-21T01:52:18Z</dcterms:created>
  <dcterms:modified xsi:type="dcterms:W3CDTF">2020-11-18T02:47:08Z</dcterms:modified>
</cp:coreProperties>
</file>